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Average"/>
      <p:regular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swald-regular.fntdata"/><Relationship Id="rId16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f71dc5906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f71dc5906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f71dc5906_2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f71dc5906_2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f71dc590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f71dc590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f71dc5906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af71dc5906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f71dc590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f71dc590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f71dc5906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af71dc5906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f71dc5906_2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f71dc5906_2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f71dc5906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f71dc5906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f71dc5906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f71dc5906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ErtzMLQlPmeptYEMOitV9qvHm1xaE5Cp/view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5156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RAGE QUIT</a:t>
            </a:r>
            <a:endParaRPr sz="2500"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95700"/>
            <a:ext cx="9144000" cy="533920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671250" y="3026550"/>
            <a:ext cx="7801500" cy="204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FFFF"/>
                </a:solidFill>
              </a:rPr>
              <a:t>The Fumbling Five:</a:t>
            </a:r>
            <a:endParaRPr b="1" sz="19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Yong Lu (Product Owner)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Jeremy Euchi (Developer)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Victor Chung (Developer)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Jared Tran (Developer)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Brooke Clement (Developer)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RayCast</a:t>
            </a:r>
            <a:r>
              <a:rPr lang="en"/>
              <a:t> in Unity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Creating broken versions of existing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Multiple meetings per week essential for making good progress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Important that team members are aware of tasks completed and tasks to be done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never fix all the bugs.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team wanted to learn Unity.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game Rage Quit takes inspiration from real life rage rooms. Users can take out their anger, stress, and frustration in a safe environment and have fun doing so! 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7875" y="2571750"/>
            <a:ext cx="4088250" cy="230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69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311700" y="1145200"/>
            <a:ext cx="23901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3D Style Game with Realistic House</a:t>
            </a:r>
            <a:endParaRPr sz="20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425" y="2040650"/>
            <a:ext cx="1504107" cy="25101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3366525" y="1056350"/>
            <a:ext cx="20562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Interactable and Breakable objects</a:t>
            </a:r>
            <a:endParaRPr sz="20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7354" y="2040650"/>
            <a:ext cx="1173470" cy="251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825" y="2121675"/>
            <a:ext cx="2613850" cy="18247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6500400" y="1145200"/>
            <a:ext cx="20562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First Person Experience</a:t>
            </a:r>
            <a:endParaRPr sz="20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35650" y="2121675"/>
            <a:ext cx="3162801" cy="19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Mainly used Unity, with scripts written in C#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Assets used from the Unity Asset store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Blender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Github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5450" y="3156525"/>
            <a:ext cx="3516851" cy="127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250" y="1017726"/>
            <a:ext cx="3324051" cy="1939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6150" y="2854475"/>
            <a:ext cx="2301774" cy="188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152475"/>
            <a:ext cx="5372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Merging code in Unity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Unfamiliarity with working in Unity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Learning and creating animations with Blender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Adjusting meetings to be online instead of in 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Optimization Problems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Bugs emerging out of nowhere. More bugs after fixing a bug.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0388" y="972450"/>
            <a:ext cx="3209925" cy="36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8" title="Executable 2020.12.06 - 16.12.49.0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4300" y="12246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088" y="1221050"/>
            <a:ext cx="8739826" cy="3205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Management Techniques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Discord for Scrum meetings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Unity Collaboration for source control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Trello for Scrum board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1000" y="2507275"/>
            <a:ext cx="1970825" cy="197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 rotWithShape="1">
          <a:blip r:embed="rId4">
            <a:alphaModFix/>
          </a:blip>
          <a:srcRect b="12510" l="1990" r="-1990" t="-12510"/>
          <a:stretch/>
        </p:blipFill>
        <p:spPr>
          <a:xfrm>
            <a:off x="4276163" y="1925337"/>
            <a:ext cx="4206456" cy="129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6075" y="3617024"/>
            <a:ext cx="3558725" cy="129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Experience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1768775" y="1152475"/>
            <a:ext cx="2803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Enjoyed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Learning new technologies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Working together as a team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Planning the design of the game.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Testing the game</a:t>
            </a:r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4927400" y="1152475"/>
            <a:ext cx="314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Didn’t Enjoy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Remote Learning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Working on the project through discord instead of meeting in person.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Merge conflicts.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Unity bugs and problems.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